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69" d="100"/>
          <a:sy n="69" d="100"/>
        </p:scale>
        <p:origin x="15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Akansha yadav</cp:lastModifiedBy>
  <cp:revision>203</cp:revision>
  <dcterms:created xsi:type="dcterms:W3CDTF">2021-04-29T18:58:00Z</dcterms:created>
  <dcterms:modified xsi:type="dcterms:W3CDTF">2023-06-21T10:39:04Z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